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12192000" cy="6858000"/>
  <p:notesSz cx="6858000" cy="9144000"/>
  <p:defaultTextStyle>
    <a:defPPr rtl="0"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t>29.04.2019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83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63D273F9-4EFF-4F0B-9DF4-01F988EA6D1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7489B750-52B5-4380-A24A-7530EE5DCF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ADF49962-1D0D-4F31-AB9F-D72B431EE1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A4A3FD9A-4A31-4F86-93A4-8837C3CDE1A3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5389B495-48D3-4554-8EC7-73D4659C5407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963059E1-7810-4134-BA30-CD168ACA1ED0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BC8DD942-3932-490C-965E-CE019573200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BF23EE73-29DE-4D32-853F-71E261A37FAC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7C3AA2DE-E044-4C5E-88E8-826FD672C224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5689F6FF-325E-4839-A110-B16E8C0199B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Составление программы </a:t>
            </a:r>
            <a:r>
              <a:rPr lang="ru-RU" dirty="0" err="1" smtClean="0"/>
              <a:t>тьюториала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err="1" smtClean="0"/>
              <a:t>Обшаров</a:t>
            </a:r>
            <a:r>
              <a:rPr lang="ru-RU" dirty="0" smtClean="0"/>
              <a:t> К.И.,  30.10.2018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Работа над ошибками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В описании хода </a:t>
            </a:r>
            <a:r>
              <a:rPr lang="ru-RU" dirty="0" err="1" smtClean="0"/>
              <a:t>тьюториала</a:t>
            </a:r>
            <a:r>
              <a:rPr lang="ru-RU" dirty="0" smtClean="0"/>
              <a:t> важно фиксировать невербальные реакции </a:t>
            </a:r>
            <a:r>
              <a:rPr lang="ru-RU" dirty="0" err="1" smtClean="0"/>
              <a:t>тьюторанта</a:t>
            </a:r>
            <a:r>
              <a:rPr lang="ru-RU" dirty="0" smtClean="0"/>
              <a:t> и свои собственные</a:t>
            </a:r>
          </a:p>
          <a:p>
            <a:pPr rtl="0"/>
            <a:r>
              <a:rPr lang="ru-RU" dirty="0" smtClean="0"/>
              <a:t>Тактика – это не набор действий, в тактике есть замысел</a:t>
            </a:r>
          </a:p>
          <a:p>
            <a:pPr rtl="0"/>
            <a:r>
              <a:rPr lang="ru-RU" dirty="0" smtClean="0"/>
              <a:t>В ваших текстах замысел подразумевается, но не сформулирован в текст</a:t>
            </a:r>
          </a:p>
          <a:p>
            <a:pPr rtl="0"/>
            <a:r>
              <a:rPr lang="ru-RU" dirty="0" smtClean="0"/>
              <a:t>Сегодня будем тренироваться в составлении замыслов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</TotalTime>
  <Words>52</Words>
  <Application>Microsoft Office PowerPoint</Application>
  <PresentationFormat>Произвольный</PresentationFormat>
  <Paragraphs>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Составление программы тьюториала</vt:lpstr>
      <vt:lpstr>Работа над ошибками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Событийность пробы</dc:title>
  <dc:creator>Психолог</dc:creator>
  <cp:lastModifiedBy>Аверина Светлана Сергеевна</cp:lastModifiedBy>
  <cp:revision>6</cp:revision>
  <dcterms:created xsi:type="dcterms:W3CDTF">2018-05-17T04:55:27Z</dcterms:created>
  <dcterms:modified xsi:type="dcterms:W3CDTF">2019-04-29T09:17:00Z</dcterms:modified>
</cp:coreProperties>
</file>